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64FB2A-A5A3-4A98-8B10-373C068209D7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550DCC-67E7-4B48-983F-F02F0CFCCB52}" type="pres">
      <dgm:prSet presAssocID="{6C64FB2A-A5A3-4A98-8B10-373C068209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326EE356-0936-454B-AABA-3D113B64805A}" type="presOf" srcId="{6C64FB2A-A5A3-4A98-8B10-373C068209D7}" destId="{AB550DCC-67E7-4B48-983F-F02F0CFCCB52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D56C8-55F4-42B1-A81B-304B12ADA9E6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989FF-D274-4C21-82C3-BC30A2CA0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082CC-B031-4642-BEF3-59E1B9C94BC7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90881-0326-448D-B51A-2D59EE3009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6E63-5782-47FD-8A56-46AC4800367E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53E2B-B8F1-446C-8B70-51DFA99AB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447F3-7314-4DBE-B0BF-F402D90B27EB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8CFE5-0DD7-4B96-9D85-827ECCD44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28B24-32C1-4621-979C-4481FD2FA551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98032-98CA-4930-B502-C70B436CD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E96F-CF57-4681-8543-7CD0656D84E5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E2A2-B256-4B3E-A3DB-76B0F533E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823F3-14AF-4F03-8285-608BA8C461DE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1A7F0-B674-486B-A578-54C4AB5B9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A2AA9-8ED7-4B0D-9E06-1808CA8E7C3C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2EADB-3D75-406F-B388-89439AEA7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EBD19-1999-4769-AE0C-C1C94267D03F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2DE19-3F40-4613-9F92-A74C802A4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AFCC1-D0F9-4BC1-AE5F-F02C373714E2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44843-3120-4009-B544-433B15907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D0237-3650-4D8E-8BB9-17D4DBCCB39C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CDFC7-358D-4834-B712-D7B7242D2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05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22019E3-2C23-4D12-A6ED-56B834609D1E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9B2F326-55DD-4776-A417-3ECF7ED9A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7" r:id="rId2"/>
    <p:sldLayoutId id="2147483876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7" r:id="rId9"/>
    <p:sldLayoutId id="2147483873" r:id="rId10"/>
    <p:sldLayoutId id="2147483874" r:id="rId11"/>
  </p:sldLayoutIdLst>
  <p:transition spd="slow">
    <p:newsflash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6.png"/><Relationship Id="rId4" Type="http://schemas.openxmlformats.org/officeDocument/2006/relationships/oleObject" Target="../embeddings/Microsoft_Office_Excel_97-2003_Worksheet1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200400" y="762000"/>
            <a:ext cx="3048000" cy="2286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9600" dirty="0" smtClean="0">
                <a:solidFill>
                  <a:srgbClr val="00B0F0"/>
                </a:solidFill>
              </a:rPr>
              <a:t>RL 11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914400" y="3200400"/>
          <a:ext cx="625475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148" name="WordArt 9"/>
          <p:cNvSpPr>
            <a:spLocks noChangeArrowheads="1" noChangeShapeType="1" noTextEdit="1"/>
          </p:cNvSpPr>
          <p:nvPr/>
        </p:nvSpPr>
        <p:spPr bwMode="auto">
          <a:xfrm>
            <a:off x="1371600" y="3352800"/>
            <a:ext cx="6096000" cy="3200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1F497D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3F60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By </a:t>
            </a:r>
            <a:r>
              <a:rPr lang="en-US" sz="3600" kern="10" dirty="0" smtClean="0">
                <a:ln w="9525">
                  <a:solidFill>
                    <a:srgbClr val="1F497D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3F60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Lindsay </a:t>
            </a:r>
            <a:r>
              <a:rPr lang="en-US" sz="3600" kern="10" dirty="0">
                <a:ln w="9525">
                  <a:solidFill>
                    <a:srgbClr val="1F497D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3F60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and </a:t>
            </a:r>
          </a:p>
          <a:p>
            <a:pPr algn="ctr"/>
            <a:r>
              <a:rPr lang="en-US" sz="3600" kern="10" dirty="0">
                <a:ln w="9525">
                  <a:solidFill>
                    <a:srgbClr val="1F497D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3F60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Rachel </a:t>
            </a:r>
          </a:p>
        </p:txBody>
      </p:sp>
      <p:pic>
        <p:nvPicPr>
          <p:cNvPr id="2" name="Picture 7" descr="C:\Documents and Settings\wmlab504\Local Settings\Temporary Internet Files\Content.IE5\SD2L3655\MP900182772[1]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04800"/>
            <a:ext cx="3080084" cy="24384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153" name="Picture 9" descr="C:\Documents and Settings\wmlab504\Local Settings\Temporary Internet Files\Content.IE5\E9IMKELZ\MP900289197[1]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19800" y="304800"/>
            <a:ext cx="2745492" cy="182575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slow">
    <p:push dir="u"/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Scientific Method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935163"/>
            <a:ext cx="8001000" cy="2636837"/>
          </a:xfrm>
        </p:spPr>
        <p:txBody>
          <a:bodyPr/>
          <a:lstStyle/>
          <a:p>
            <a:r>
              <a:rPr lang="en-US" smtClean="0"/>
              <a:t>Hypothesis-We  think  the  egg  will  not  break  because  of  how  many  cotton  balls  we  put  in.</a:t>
            </a:r>
          </a:p>
          <a:p>
            <a:r>
              <a:rPr lang="en-US" smtClean="0"/>
              <a:t>Experiment-Launch the rocket</a:t>
            </a:r>
          </a:p>
          <a:p>
            <a:r>
              <a:rPr lang="en-US" smtClean="0"/>
              <a:t>Data and Conclusion-The egg broke, the rocket flew up high!</a:t>
            </a:r>
          </a:p>
        </p:txBody>
      </p:sp>
      <p:pic>
        <p:nvPicPr>
          <p:cNvPr id="7172" name="Picture 7" descr="http://science.pppst.com/banner_scientificmethod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0775" y="3733800"/>
            <a:ext cx="6753225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562600" y="5562600"/>
            <a:ext cx="35814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705600" y="5867400"/>
            <a:ext cx="24384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175" name="Picture 8" descr="C:\Documents and Settings\wmlab504\Local Settings\Temporary Internet Files\Content.IE5\5UATMCDJ\MC900441715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3434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Materials Used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Bottle-bottle rocket</a:t>
            </a:r>
          </a:p>
          <a:p>
            <a:r>
              <a:rPr lang="en-US" smtClean="0"/>
              <a:t>Cardboard-egg capsule</a:t>
            </a:r>
          </a:p>
          <a:p>
            <a:r>
              <a:rPr lang="en-US" smtClean="0"/>
              <a:t>Paper-decoration</a:t>
            </a:r>
          </a:p>
          <a:p>
            <a:r>
              <a:rPr lang="en-US" smtClean="0"/>
              <a:t>Really cool duct tape-decoration</a:t>
            </a:r>
          </a:p>
          <a:p>
            <a:r>
              <a:rPr lang="en-US" smtClean="0"/>
              <a:t>Regular tape-sticking stuff together</a:t>
            </a:r>
          </a:p>
          <a:p>
            <a:r>
              <a:rPr lang="en-US" smtClean="0"/>
              <a:t>Cotton balls-protection </a:t>
            </a:r>
          </a:p>
        </p:txBody>
      </p:sp>
      <p:pic>
        <p:nvPicPr>
          <p:cNvPr id="8196" name="Picture 4" descr="C:\Documents and Settings\wmlab504\Local Settings\Temporary Internet Files\Content.IE5\LPLLU8II\MP900386706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838200"/>
            <a:ext cx="18478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 descr="C:\Documents and Settings\wmlab504\Local Settings\Temporary Internet Files\Content.IE5\JJLVQB4X\MC91021700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6725" y="3124200"/>
            <a:ext cx="2327275" cy="240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Documents"/>
          <p:cNvSpPr>
            <a:spLocks noEditPoints="1" noChangeArrowheads="1"/>
          </p:cNvSpPr>
          <p:nvPr/>
        </p:nvSpPr>
        <p:spPr bwMode="auto">
          <a:xfrm>
            <a:off x="5334000" y="4724400"/>
            <a:ext cx="1352550" cy="180975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199" name="Picture 7" descr="C:\Documents and Settings\wmlab504\Local Settings\Temporary Internet Files\Content.IE5\XRBBPST6\MP900382785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5029200"/>
            <a:ext cx="223996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8" descr="C:\Documents and Settings\wmlab504\Local Settings\Temporary Internet Files\Content.IE5\LPLLU8II\MC90034024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48600" y="914400"/>
            <a:ext cx="688975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Building Procedure</a:t>
            </a:r>
          </a:p>
        </p:txBody>
      </p:sp>
      <p:pic>
        <p:nvPicPr>
          <p:cNvPr id="9219" name="Content Placeholder 7" descr="Picture 05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39884" t="53186"/>
          <a:stretch>
            <a:fillRect/>
          </a:stretch>
        </p:blipFill>
        <p:spPr>
          <a:xfrm>
            <a:off x="404898" y="2362200"/>
            <a:ext cx="4254416" cy="2484438"/>
          </a:xfrm>
        </p:spPr>
      </p:pic>
      <p:pic>
        <p:nvPicPr>
          <p:cNvPr id="9220" name="Picture 8" descr="Picture 055.jpg"/>
          <p:cNvPicPr>
            <a:picLocks noChangeAspect="1"/>
          </p:cNvPicPr>
          <p:nvPr/>
        </p:nvPicPr>
        <p:blipFill>
          <a:blip r:embed="rId4" cstate="print"/>
          <a:srcRect l="25000" t="44737"/>
          <a:stretch>
            <a:fillRect/>
          </a:stretch>
        </p:blipFill>
        <p:spPr bwMode="auto">
          <a:xfrm>
            <a:off x="4953000" y="4038600"/>
            <a:ext cx="3998686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8" descr="C:\Documents and Settings\wmlab504\Local Settings\Temporary Internet Files\Content.IE5\SD2L3655\MP900305795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914400"/>
            <a:ext cx="1981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9" descr="C:\Documents and Settings\wmlab504\Local Settings\Temporary Internet Files\Content.IE5\OO49T9UI\MC910217009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10200" y="1905000"/>
            <a:ext cx="13271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6" name="Documents"/>
          <p:cNvSpPr>
            <a:spLocks noEditPoints="1" noChangeArrowheads="1"/>
          </p:cNvSpPr>
          <p:nvPr/>
        </p:nvSpPr>
        <p:spPr bwMode="auto">
          <a:xfrm>
            <a:off x="304800" y="5048250"/>
            <a:ext cx="1143000" cy="158115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9224" name="Picture 12" descr="C:\Documents and Settings\wmlab504\Local Settings\Temporary Internet Files\Content.IE5\E9IMKELZ\MP900382785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90800" y="5605463"/>
            <a:ext cx="1752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Survival Rate</a:t>
            </a:r>
          </a:p>
        </p:txBody>
      </p:sp>
      <p:graphicFrame>
        <p:nvGraphicFramePr>
          <p:cNvPr id="1026" name="Content Placeholder 4"/>
          <p:cNvGraphicFramePr>
            <a:graphicFrameLocks noGrp="1"/>
          </p:cNvGraphicFramePr>
          <p:nvPr>
            <p:ph idx="1"/>
          </p:nvPr>
        </p:nvGraphicFramePr>
        <p:xfrm>
          <a:off x="1905000" y="1905000"/>
          <a:ext cx="5167313" cy="4389438"/>
        </p:xfrm>
        <a:graphic>
          <a:graphicData uri="http://schemas.openxmlformats.org/presentationml/2006/ole">
            <p:oleObj spid="_x0000_s1026" r:id="rId4" imgW="5261304" imgH="4468755" progId="Excel.Sheet.8">
              <p:embed/>
            </p:oleObj>
          </a:graphicData>
        </a:graphic>
      </p:graphicFrame>
      <p:sp>
        <p:nvSpPr>
          <p:cNvPr id="1028" name="TextBox 1"/>
          <p:cNvSpPr txBox="1">
            <a:spLocks noChangeArrowheads="1"/>
          </p:cNvSpPr>
          <p:nvPr/>
        </p:nvSpPr>
        <p:spPr bwMode="auto">
          <a:xfrm>
            <a:off x="4495800" y="2286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Constantia" pitchFamily="18" charset="0"/>
              </a:rPr>
              <a:t>Survival</a:t>
            </a:r>
          </a:p>
        </p:txBody>
      </p:sp>
      <p:sp>
        <p:nvSpPr>
          <p:cNvPr id="1029" name="TextBox 7"/>
          <p:cNvSpPr txBox="1">
            <a:spLocks noChangeArrowheads="1"/>
          </p:cNvSpPr>
          <p:nvPr/>
        </p:nvSpPr>
        <p:spPr bwMode="auto">
          <a:xfrm>
            <a:off x="4267200" y="4572000"/>
            <a:ext cx="1682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Non survival</a:t>
            </a:r>
          </a:p>
        </p:txBody>
      </p:sp>
      <p:sp>
        <p:nvSpPr>
          <p:cNvPr id="1030" name="TextBox 6"/>
          <p:cNvSpPr txBox="1">
            <a:spLocks noChangeArrowheads="1"/>
          </p:cNvSpPr>
          <p:nvPr/>
        </p:nvSpPr>
        <p:spPr bwMode="auto">
          <a:xfrm>
            <a:off x="4495800" y="2743200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1%</a:t>
            </a: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4419600" y="5029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9%</a:t>
            </a:r>
          </a:p>
        </p:txBody>
      </p:sp>
      <p:pic>
        <p:nvPicPr>
          <p:cNvPr id="1032" name="Picture 9" descr="C:\Documents and Settings\wmlab504\Local Settings\Temporary Internet Files\Content.IE5\0WGYEICH\MC900434719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914400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0" descr="C:\Documents and Settings\wmlab504\Local Settings\Temporary Internet Files\Content.IE5\0WGYEICH\MC900434719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4745935">
            <a:off x="195263" y="4376738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7000">
    <p:newsflash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Comparison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2895600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Bubble Wrap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Cotton</a:t>
                      </a:r>
                      <a:r>
                        <a:rPr lang="en-US" baseline="0" dirty="0" smtClean="0"/>
                        <a:t> Balls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Duct Tape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Duct</a:t>
                      </a:r>
                      <a:r>
                        <a:rPr lang="en-US" baseline="0" dirty="0" smtClean="0"/>
                        <a:t> Tape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Plastic</a:t>
                      </a:r>
                      <a:r>
                        <a:rPr lang="en-US" baseline="0" dirty="0" smtClean="0"/>
                        <a:t> Cup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Cardboard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7" name="TextBox 4"/>
          <p:cNvSpPr txBox="1">
            <a:spLocks noChangeArrowheads="1"/>
          </p:cNvSpPr>
          <p:nvPr/>
        </p:nvSpPr>
        <p:spPr bwMode="auto">
          <a:xfrm>
            <a:off x="990600" y="243840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Surviving Rocket</a:t>
            </a:r>
          </a:p>
        </p:txBody>
      </p:sp>
      <p:sp>
        <p:nvSpPr>
          <p:cNvPr id="10258" name="TextBox 5"/>
          <p:cNvSpPr txBox="1">
            <a:spLocks noChangeArrowheads="1"/>
          </p:cNvSpPr>
          <p:nvPr/>
        </p:nvSpPr>
        <p:spPr bwMode="auto">
          <a:xfrm>
            <a:off x="5105400" y="2438400"/>
            <a:ext cx="2057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Our Rocket</a:t>
            </a:r>
          </a:p>
        </p:txBody>
      </p:sp>
      <p:sp>
        <p:nvSpPr>
          <p:cNvPr id="10259" name="TextBox 7"/>
          <p:cNvSpPr txBox="1">
            <a:spLocks noChangeArrowheads="1"/>
          </p:cNvSpPr>
          <p:nvPr/>
        </p:nvSpPr>
        <p:spPr bwMode="auto">
          <a:xfrm>
            <a:off x="3124200" y="4343400"/>
            <a:ext cx="2209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Dark Blue : Protection</a:t>
            </a:r>
          </a:p>
          <a:p>
            <a:pPr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Light Blue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: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Decoration</a:t>
            </a:r>
          </a:p>
          <a:p>
            <a:pPr>
              <a:defRPr/>
            </a:pPr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Lightest Blue :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: </a:t>
            </a:r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Capsule</a:t>
            </a:r>
          </a:p>
        </p:txBody>
      </p:sp>
      <p:pic>
        <p:nvPicPr>
          <p:cNvPr id="10260" name="Picture 23" descr="C:\Documents and Settings\wmlab504\Local Settings\Temporary Internet Files\Content.IE5\JJLVQB4X\MC900441784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3886200"/>
            <a:ext cx="2743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1" name="TextBox 10"/>
          <p:cNvSpPr txBox="1">
            <a:spLocks noChangeArrowheads="1"/>
          </p:cNvSpPr>
          <p:nvPr/>
        </p:nvSpPr>
        <p:spPr bwMode="auto">
          <a:xfrm>
            <a:off x="6019800" y="60960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Our egg:</a:t>
            </a:r>
          </a:p>
        </p:txBody>
      </p:sp>
      <p:pic>
        <p:nvPicPr>
          <p:cNvPr id="10262" name="Picture 25" descr="C:\Documents and Settings\wmlab504\Local Settings\Temporary Internet Files\Content.IE5\LPLLU8II\MP910221054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4267200"/>
            <a:ext cx="19097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3" name="TextBox 14"/>
          <p:cNvSpPr txBox="1">
            <a:spLocks noChangeArrowheads="1"/>
          </p:cNvSpPr>
          <p:nvPr/>
        </p:nvSpPr>
        <p:spPr bwMode="auto">
          <a:xfrm>
            <a:off x="609600" y="57150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Their egg:</a:t>
            </a:r>
          </a:p>
        </p:txBody>
      </p:sp>
    </p:spTree>
  </p:cSld>
  <p:clrMapOvr>
    <a:masterClrMapping/>
  </p:clrMapOvr>
  <p:transition spd="slow"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0" y="3581400"/>
            <a:ext cx="8686800" cy="2743200"/>
          </a:xfrm>
        </p:spPr>
        <p:txBody>
          <a:bodyPr/>
          <a:lstStyle/>
          <a:p>
            <a:r>
              <a:rPr lang="en-US" smtClean="0"/>
              <a:t>Our rocket flew up in the air but the egg , Bob, did not survive. </a:t>
            </a:r>
            <a:r>
              <a:rPr lang="en-US" smtClean="0">
                <a:sym typeface="Wingdings" pitchFamily="2" charset="2"/>
              </a:rPr>
              <a:t>. We think it was because we did not put enough protection in the capsule. As for the rocket, it was a success! ! We made it very light so it would go higher. The rocket was perfect, the egg, not so much.</a:t>
            </a:r>
            <a:endParaRPr lang="en-US" smtClean="0"/>
          </a:p>
        </p:txBody>
      </p:sp>
      <p:pic>
        <p:nvPicPr>
          <p:cNvPr id="11269" name="Picture 5" descr="http://www.bighitmedia.co.uk/wp-content/uploads/2011/02/conclusion-300x23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914400"/>
            <a:ext cx="3048000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</TotalTime>
  <Words>171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Flow</vt:lpstr>
      <vt:lpstr>Microsoft Office Excel 97-2003 Worksheet</vt:lpstr>
      <vt:lpstr>RL 11</vt:lpstr>
      <vt:lpstr>Scientific Method</vt:lpstr>
      <vt:lpstr>Materials Used</vt:lpstr>
      <vt:lpstr>Building Procedure</vt:lpstr>
      <vt:lpstr>Survival Rate</vt:lpstr>
      <vt:lpstr>Comparison</vt:lpstr>
      <vt:lpstr>Slide 7</vt:lpstr>
    </vt:vector>
  </TitlesOfParts>
  <Company>WTPS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Lori McEntee</dc:creator>
  <cp:lastModifiedBy>tbenson</cp:lastModifiedBy>
  <cp:revision>29</cp:revision>
  <dcterms:created xsi:type="dcterms:W3CDTF">2011-10-17T15:33:14Z</dcterms:created>
  <dcterms:modified xsi:type="dcterms:W3CDTF">2011-10-26T18:09:52Z</dcterms:modified>
</cp:coreProperties>
</file>