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60" d="100"/>
          <a:sy n="60" d="100"/>
        </p:scale>
        <p:origin x="-3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title>
      <c:layout>
        <c:manualLayout>
          <c:xMode val="edge"/>
          <c:yMode val="edge"/>
          <c:x val="0.36865646258503415"/>
          <c:y val="1.6836195965366927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Survival Chart</c:v>
                </c:pt>
              </c:strCache>
            </c:strRef>
          </c:tx>
          <c:explosion val="7"/>
          <c:dPt>
            <c:idx val="0"/>
            <c:explosion val="14"/>
          </c:dPt>
          <c:dPt>
            <c:idx val="1"/>
            <c:explosion val="0"/>
          </c:dPt>
          <c:dLbls>
            <c:dLbl>
              <c:idx val="1"/>
              <c:layout>
                <c:manualLayout>
                  <c:x val="-8.5414591033263723E-2"/>
                  <c:y val="4.8255365764147837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Non-Survival</c:v>
                </c:pt>
                <c:pt idx="1">
                  <c:v>Survival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9.7000000000000011</c:v>
                </c:pt>
                <c:pt idx="1">
                  <c:v>0.30000000000000027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F5C3541-0A4F-42A2-9F85-70212407E690}" type="datetimeFigureOut">
              <a:rPr lang="en-US" smtClean="0"/>
              <a:pPr/>
              <a:t>10/26/2011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72F53AD-0E8E-46E7-BB8F-E0848506F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FIRESTORM 27-X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u="sng" cap="all" dirty="0" smtClean="0">
                <a:solidFill>
                  <a:srgbClr val="FF0000"/>
                </a:solidFill>
              </a:rPr>
              <a:t>By:</a:t>
            </a:r>
          </a:p>
          <a:p>
            <a:r>
              <a:rPr lang="en-US" b="1" u="sng" cap="all" dirty="0" smtClean="0">
                <a:solidFill>
                  <a:srgbClr val="FF0000"/>
                </a:solidFill>
              </a:rPr>
              <a:t>Dante </a:t>
            </a:r>
          </a:p>
          <a:p>
            <a:r>
              <a:rPr lang="en-US" b="1" u="sng" cap="all" dirty="0" smtClean="0">
                <a:solidFill>
                  <a:srgbClr val="FF0000"/>
                </a:solidFill>
              </a:rPr>
              <a:t>And</a:t>
            </a:r>
          </a:p>
          <a:p>
            <a:r>
              <a:rPr lang="en-US" b="1" u="sng" cap="all" dirty="0" smtClean="0">
                <a:solidFill>
                  <a:srgbClr val="FF0000"/>
                </a:solidFill>
              </a:rPr>
              <a:t>Aidan </a:t>
            </a:r>
            <a:endParaRPr lang="en-US" b="1" u="sng" cap="all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wmlab503\Local Settings\Temporary Internet Files\Content.IE5\XRBBPST6\MP90044874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29250"/>
            <a:ext cx="9144000" cy="1428750"/>
          </a:xfrm>
          <a:prstGeom prst="rect">
            <a:avLst/>
          </a:prstGeom>
          <a:noFill/>
        </p:spPr>
      </p:pic>
      <p:pic>
        <p:nvPicPr>
          <p:cNvPr id="1027" name="Picture 3" descr="C:\Documents and Settings\wmlab503\Local Settings\Temporary Internet Files\Content.IE5\XRBBPST6\MP90044874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7716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power point made by:</a:t>
            </a:r>
          </a:p>
          <a:p>
            <a:r>
              <a:rPr lang="en-US" dirty="0" smtClean="0"/>
              <a:t>Dante </a:t>
            </a:r>
            <a:r>
              <a:rPr lang="en-US" dirty="0" smtClean="0"/>
              <a:t>: </a:t>
            </a:r>
            <a:r>
              <a:rPr lang="en-US" dirty="0" smtClean="0"/>
              <a:t>Co-Producer</a:t>
            </a:r>
          </a:p>
          <a:p>
            <a:r>
              <a:rPr lang="en-US" dirty="0" smtClean="0"/>
              <a:t>Aidan : </a:t>
            </a:r>
            <a:r>
              <a:rPr lang="en-US" dirty="0" smtClean="0"/>
              <a:t>Co-Producer</a:t>
            </a:r>
          </a:p>
        </p:txBody>
      </p:sp>
      <p:pic>
        <p:nvPicPr>
          <p:cNvPr id="1030" name="Picture 6" descr="C:\Documents and Settings\wmlab503\Local Settings\Temporary Internet Files\Content.IE5\0WGYEICH\MC90042317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972714"/>
            <a:ext cx="3885286" cy="3885286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it survive?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our egg survive for tomorrow’s breakfast?</a:t>
            </a:r>
          </a:p>
          <a:p>
            <a:r>
              <a:rPr lang="en-US" dirty="0" smtClean="0"/>
              <a:t>Will our design work correctly and go the way we want?</a:t>
            </a:r>
          </a:p>
          <a:p>
            <a:r>
              <a:rPr lang="en-US" dirty="0" smtClean="0"/>
              <a:t>Will our specially designed parachute work?</a:t>
            </a:r>
            <a:endParaRPr lang="en-US" dirty="0"/>
          </a:p>
        </p:txBody>
      </p:sp>
      <p:pic>
        <p:nvPicPr>
          <p:cNvPr id="3075" name="Picture 3" descr="C:\Documents and Settings\wmlab503\Local Settings\Temporary Internet Files\Content.IE5\XRBBPST6\MC9004174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3942038"/>
            <a:ext cx="2514600" cy="291596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Capsule-Cotton balls and foam inside plastic cup  covered with bubble wrap</a:t>
            </a:r>
          </a:p>
          <a:p>
            <a:r>
              <a:rPr lang="en-US" dirty="0" smtClean="0"/>
              <a:t>Fins-Cardboard and masking tape at the bottom</a:t>
            </a:r>
            <a:r>
              <a:rPr lang="en-US" dirty="0"/>
              <a:t> </a:t>
            </a:r>
            <a:r>
              <a:rPr lang="en-US" dirty="0" smtClean="0"/>
              <a:t>of the rocket</a:t>
            </a:r>
          </a:p>
          <a:p>
            <a:r>
              <a:rPr lang="en-US" dirty="0" smtClean="0"/>
              <a:t>Rocket-Soda bottle</a:t>
            </a:r>
          </a:p>
          <a:p>
            <a:r>
              <a:rPr lang="en-US" dirty="0" smtClean="0"/>
              <a:t>Parachute-Foam, String, and masking tape</a:t>
            </a:r>
          </a:p>
        </p:txBody>
      </p:sp>
      <p:pic>
        <p:nvPicPr>
          <p:cNvPr id="5123" name="Picture 3" descr="C:\Documents and Settings\wmlab503\Local Settings\Temporary Internet Files\Content.IE5\JJLVQB4X\MC9003402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696200" y="3505200"/>
            <a:ext cx="1146658" cy="30476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● First, we designed our capsule. </a:t>
            </a:r>
          </a:p>
          <a:p>
            <a:pPr>
              <a:buNone/>
            </a:pPr>
            <a:r>
              <a:rPr lang="en-US" dirty="0" smtClean="0"/>
              <a:t>We put cotton balls and foam in the plastic cup capsule to protect the egg. </a:t>
            </a:r>
          </a:p>
          <a:p>
            <a:pPr>
              <a:buNone/>
            </a:pPr>
            <a:r>
              <a:rPr lang="en-US" dirty="0" smtClean="0"/>
              <a:t>●Next, we made a foam, string, and masking tape parachute to make the rockets landing safer for the egg astronaut. </a:t>
            </a:r>
          </a:p>
          <a:p>
            <a:pPr>
              <a:buNone/>
            </a:pPr>
            <a:r>
              <a:rPr lang="en-US" dirty="0" smtClean="0"/>
              <a:t>●Later, we designed our rocket, we wanted to make it simple and light-weight.</a:t>
            </a:r>
          </a:p>
          <a:p>
            <a:pPr>
              <a:buNone/>
            </a:pPr>
            <a:r>
              <a:rPr lang="en-US" dirty="0" smtClean="0"/>
              <a:t>● So for not much weight, we decided to make the fins out of cardboard, hung on by masking tape. </a:t>
            </a:r>
          </a:p>
          <a:p>
            <a:pPr>
              <a:buNone/>
            </a:pPr>
            <a:r>
              <a:rPr lang="en-US" dirty="0" smtClean="0"/>
              <a:t>●We added the fairing, also made of cardboard and attached it to the capsule.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Going into this rocket project we thought our design was going to work </a:t>
            </a:r>
          </a:p>
          <a:p>
            <a:r>
              <a:rPr lang="en-US" dirty="0" smtClean="0"/>
              <a:t>But during the building the fins started to fall  off so we had our doubts about the egg’s survival</a:t>
            </a:r>
          </a:p>
        </p:txBody>
      </p:sp>
      <p:pic>
        <p:nvPicPr>
          <p:cNvPr id="4098" name="Picture 2" descr="C:\Documents and Settings\wmlab503\Local Settings\Temporary Internet Files\Content.IE5\XRBBPST6\MC90043471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286" y="0"/>
            <a:ext cx="2285714" cy="2285714"/>
          </a:xfrm>
          <a:prstGeom prst="rect">
            <a:avLst/>
          </a:prstGeom>
          <a:noFill/>
        </p:spPr>
      </p:pic>
      <p:pic>
        <p:nvPicPr>
          <p:cNvPr id="4099" name="Picture 3" descr="C:\Documents and Settings\wmlab503\Local Settings\Temporary Internet Files\Content.IE5\XRBBPST6\MP900178716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4066032"/>
            <a:ext cx="3657600" cy="2791968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rocket was very light weight so it had a higher travel than most of the other rockets</a:t>
            </a:r>
          </a:p>
          <a:p>
            <a:r>
              <a:rPr lang="en-US" dirty="0" smtClean="0"/>
              <a:t>But, because our rocket was not as sturdy as the others, the egg did not survive</a:t>
            </a:r>
          </a:p>
          <a:p>
            <a:r>
              <a:rPr lang="en-US" dirty="0" smtClean="0"/>
              <a:t>It might have gone higher than most, but it did not survive because it was not sturdy enough like some other rockets. 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Chance of an egg’s survival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Conclusion: </a:t>
            </a:r>
            <a:br>
              <a:rPr lang="en-US" dirty="0" smtClean="0"/>
            </a:br>
            <a:r>
              <a:rPr lang="en-US" dirty="0" smtClean="0"/>
              <a:t>The End of Neil Eggstrong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rocket went high with the stars, but Neil did not survive the landing unlike someone who resembled him, Neil Armstrong</a:t>
            </a:r>
          </a:p>
          <a:p>
            <a:r>
              <a:rPr lang="en-US" dirty="0" smtClean="0"/>
              <a:t>So, in our conclusion Neil Eggstrong became breakfast.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en-US" dirty="0"/>
          </a:p>
        </p:txBody>
      </p:sp>
      <p:pic>
        <p:nvPicPr>
          <p:cNvPr id="2050" name="Picture 2" descr="C:\Documents and Settings\wmlab503\Local Settings\Temporary Internet Files\Content.IE5\LPLLU8II\MP90017796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419600"/>
            <a:ext cx="3657600" cy="243840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Would Change: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would use softer material in our capsule to help protect the egg </a:t>
            </a:r>
          </a:p>
          <a:p>
            <a:r>
              <a:rPr lang="en-US" dirty="0" smtClean="0"/>
              <a:t>We would have used more strong and stable materials to make the rocket go higher and have better stability</a:t>
            </a:r>
          </a:p>
          <a:p>
            <a:r>
              <a:rPr lang="en-US" dirty="0" smtClean="0"/>
              <a:t>We would have used better material in the fins on the rocket to make the rocket have better durability</a:t>
            </a:r>
          </a:p>
          <a:p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99</TotalTime>
  <Words>386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Technic</vt:lpstr>
      <vt:lpstr>FIRESTORM 27-X</vt:lpstr>
      <vt:lpstr>Will it survive?</vt:lpstr>
      <vt:lpstr>Materials Used</vt:lpstr>
      <vt:lpstr>Building Process</vt:lpstr>
      <vt:lpstr>Hypothesis</vt:lpstr>
      <vt:lpstr>Our comparison</vt:lpstr>
      <vt:lpstr>Chance of an egg’s survival</vt:lpstr>
      <vt:lpstr>Conclusion:  The End of Neil Eggstrong</vt:lpstr>
      <vt:lpstr>What We Would Change:</vt:lpstr>
      <vt:lpstr>Credits</vt:lpstr>
    </vt:vector>
  </TitlesOfParts>
  <Company>WTPS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Cathy Boyle</dc:creator>
  <cp:lastModifiedBy>tbenson</cp:lastModifiedBy>
  <cp:revision>14</cp:revision>
  <dcterms:created xsi:type="dcterms:W3CDTF">2011-10-17T14:55:37Z</dcterms:created>
  <dcterms:modified xsi:type="dcterms:W3CDTF">2011-10-26T18:14:33Z</dcterms:modified>
</cp:coreProperties>
</file>