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3" r:id="rId6"/>
    <p:sldId id="260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11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3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SURVIVAL VS NON-SURVIVAL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SURVIVED EGGS</c:v>
                </c:pt>
                <c:pt idx="1">
                  <c:v>NON-SURVIVED EGGS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FB78-F49B-47B4-9714-F24938F3BF6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3D791-B995-44E7-BD65-E15F53789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D791-B995-44E7-BD65-E15F537899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12893A-E7EE-4A6E-9F9E-F56CF580D242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9E18A-CDF7-45BB-8B7E-A247E32707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inniecooper.net/flores/pics/st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52400"/>
            <a:ext cx="6504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Expedition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ts2.mm.bing.net/images/thumbnail.aspx?q=1252472003189&amp;id=f308c76b5dce9cacef076413b9f53b43&amp;url=http%3a%2f%2fwww.androidpubs.com%2fmarsp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31939"/>
            <a:ext cx="4876800" cy="49260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3429000"/>
            <a:ext cx="388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276600"/>
            <a:ext cx="45415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MARS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19492477">
            <a:off x="-197493" y="2747591"/>
            <a:ext cx="25307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Talia</a:t>
            </a:r>
            <a:endParaRPr lang="en-US" sz="8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84217">
            <a:off x="5759278" y="2822207"/>
            <a:ext cx="37119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Matthew</a:t>
            </a:r>
            <a:endParaRPr lang="en-US" sz="66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inniecooper.net/flores/pics/st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685800"/>
            <a:ext cx="74042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END!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Thank you for watching</a:t>
            </a:r>
          </a:p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We hope you enjoyed! 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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495800"/>
            <a:ext cx="7349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By: 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Talia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</a:t>
            </a:r>
            <a:endParaRPr lang="en-US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Procedure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all our materials to put a perfect rocket together. </a:t>
            </a:r>
          </a:p>
          <a:p>
            <a:r>
              <a:rPr lang="en-US" dirty="0" smtClean="0"/>
              <a:t>We worked together to make:</a:t>
            </a:r>
          </a:p>
          <a:p>
            <a:r>
              <a:rPr lang="en-US" dirty="0" smtClean="0"/>
              <a:t>Fins</a:t>
            </a:r>
          </a:p>
          <a:p>
            <a:r>
              <a:rPr lang="en-US" dirty="0" smtClean="0"/>
              <a:t>Fairing</a:t>
            </a:r>
          </a:p>
          <a:p>
            <a:r>
              <a:rPr lang="en-US" dirty="0" smtClean="0"/>
              <a:t>Egg capsule</a:t>
            </a:r>
          </a:p>
          <a:p>
            <a:r>
              <a:rPr lang="en-US" dirty="0" smtClean="0"/>
              <a:t>And the whole design of the rocket!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EGGstronaut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 was to secure the egg in the capsule so it wouldn’t crack.</a:t>
            </a:r>
          </a:p>
          <a:p>
            <a:r>
              <a:rPr lang="en-US" dirty="0" smtClean="0"/>
              <a:t>We used soft materials and wrapped the egg tightly so it hard to crack.</a:t>
            </a:r>
          </a:p>
          <a:p>
            <a:r>
              <a:rPr lang="en-US" dirty="0" smtClean="0"/>
              <a:t>We hot glued it to the cone which was hot glued to the rocket.</a:t>
            </a:r>
            <a:endParaRPr lang="en-US" dirty="0"/>
          </a:p>
        </p:txBody>
      </p:sp>
      <p:pic>
        <p:nvPicPr>
          <p:cNvPr id="2050" name="Picture 2" descr="C:\Documents and Settings\wmlab513\Local Settings\Temporary Internet Files\Content.IE5\3DMK89Y2\MP900448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0"/>
            <a:ext cx="2857499" cy="190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Cardboard</a:t>
            </a:r>
          </a:p>
          <a:p>
            <a:r>
              <a:rPr lang="en-US" dirty="0" smtClean="0"/>
              <a:t>Two small plastic cups</a:t>
            </a:r>
          </a:p>
          <a:p>
            <a:r>
              <a:rPr lang="en-US" dirty="0" smtClean="0"/>
              <a:t>Hot Glue</a:t>
            </a:r>
          </a:p>
          <a:p>
            <a:r>
              <a:rPr lang="en-US" dirty="0" smtClean="0"/>
              <a:t>Construction Paper</a:t>
            </a:r>
          </a:p>
          <a:p>
            <a:r>
              <a:rPr lang="en-US" dirty="0" smtClean="0"/>
              <a:t>Foam</a:t>
            </a:r>
          </a:p>
          <a:p>
            <a:r>
              <a:rPr lang="en-US" dirty="0" smtClean="0"/>
              <a:t>Bubble  Wrap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Peel-Off letters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3340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Duct Tape 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229600" cy="1143000"/>
          </a:xfrm>
        </p:spPr>
        <p:txBody>
          <a:bodyPr/>
          <a:lstStyle/>
          <a:p>
            <a:r>
              <a:rPr lang="en-US" dirty="0" smtClean="0"/>
              <a:t>Finished project!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 descr="Picture 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40" t="61808" r="38282"/>
          <a:stretch>
            <a:fillRect/>
          </a:stretch>
        </p:blipFill>
        <p:spPr>
          <a:xfrm>
            <a:off x="3124200" y="4953000"/>
            <a:ext cx="2971800" cy="167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Building…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Picture 036.jpg"/>
          <p:cNvPicPr>
            <a:picLocks noChangeAspect="1"/>
          </p:cNvPicPr>
          <p:nvPr/>
        </p:nvPicPr>
        <p:blipFill>
          <a:blip r:embed="rId3" cstate="print"/>
          <a:srcRect l="8333" t="70490" r="44792"/>
          <a:stretch>
            <a:fillRect/>
          </a:stretch>
        </p:blipFill>
        <p:spPr>
          <a:xfrm>
            <a:off x="5105400" y="2133600"/>
            <a:ext cx="3550459" cy="1676400"/>
          </a:xfrm>
          <a:prstGeom prst="rect">
            <a:avLst/>
          </a:prstGeom>
        </p:spPr>
      </p:pic>
      <p:pic>
        <p:nvPicPr>
          <p:cNvPr id="7" name="Content Placeholder 3" descr="Picture 008.jpg"/>
          <p:cNvPicPr>
            <a:picLocks noChangeAspect="1"/>
          </p:cNvPicPr>
          <p:nvPr/>
        </p:nvPicPr>
        <p:blipFill>
          <a:blip r:embed="rId4" cstate="print"/>
          <a:srcRect l="7031" t="47920" r="35677" b="-4"/>
          <a:stretch>
            <a:fillRect/>
          </a:stretch>
        </p:blipFill>
        <p:spPr>
          <a:xfrm>
            <a:off x="1295400" y="2057400"/>
            <a:ext cx="2590800" cy="176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                            Our 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predicted that our rocket would go high in the air.</a:t>
            </a:r>
          </a:p>
          <a:p>
            <a:pPr>
              <a:buNone/>
            </a:pPr>
            <a:r>
              <a:rPr lang="en-US" dirty="0" smtClean="0"/>
              <a:t>.We also thought that it would go straight in the air , and land safely.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wmlab513\Local Settings\Temporary Internet Files\Content.IE5\3DMK89Y2\MC90043471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95600"/>
            <a:ext cx="3657314" cy="3657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EGG DATA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Rocket flew high in the air, approximately 15 feet. It was almost the highest rocket in the class.</a:t>
            </a:r>
          </a:p>
          <a:p>
            <a:r>
              <a:rPr lang="en-US" dirty="0" smtClean="0"/>
              <a:t>Our rocket was  almost as light as a regular soda bottle, just about 1 ounce heavier. It was almost the lightest in the class.</a:t>
            </a:r>
          </a:p>
          <a:p>
            <a:r>
              <a:rPr lang="en-US" dirty="0" smtClean="0"/>
              <a:t>It was highly decorated, and designed.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rocket and egg capsule did not break. It stayed as a whole.</a:t>
            </a:r>
          </a:p>
          <a:p>
            <a:r>
              <a:rPr lang="en-US" dirty="0" smtClean="0"/>
              <a:t>Unfortunately, our EGGstronaut cracked at the top because the foam and bubble wrap was not wrapped at the top nor bottom.</a:t>
            </a:r>
            <a:endParaRPr lang="en-US" dirty="0"/>
          </a:p>
        </p:txBody>
      </p:sp>
      <p:pic>
        <p:nvPicPr>
          <p:cNvPr id="1026" name="Picture 2" descr="C:\Documents and Settings\wmlab513\Local Settings\Temporary Internet Files\Content.IE5\3DMK89Y2\MC9001126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3536442" cy="2359609"/>
          </a:xfrm>
          <a:prstGeom prst="rect">
            <a:avLst/>
          </a:prstGeom>
          <a:noFill/>
        </p:spPr>
      </p:pic>
      <p:pic>
        <p:nvPicPr>
          <p:cNvPr id="1027" name="Picture 3" descr="C:\Documents and Settings\wmlab513\Local Settings\Temporary Internet Files\Content.IE5\SD2L3655\MP9004304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265</Words>
  <Application>Microsoft Office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Building Procedure </vt:lpstr>
      <vt:lpstr>EGGstronaut protection</vt:lpstr>
      <vt:lpstr>Materials Used:</vt:lpstr>
      <vt:lpstr>Finished project! </vt:lpstr>
      <vt:lpstr>                                                                         Our  Hypothesis</vt:lpstr>
      <vt:lpstr>CHART OF EGG DATA </vt:lpstr>
      <vt:lpstr>COMPARISON </vt:lpstr>
      <vt:lpstr>Conclusion</vt:lpstr>
      <vt:lpstr>Slide 10</vt:lpstr>
    </vt:vector>
  </TitlesOfParts>
  <Company>WTPS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Boyle</dc:creator>
  <cp:lastModifiedBy>tbenson</cp:lastModifiedBy>
  <cp:revision>20</cp:revision>
  <dcterms:created xsi:type="dcterms:W3CDTF">2011-10-17T14:22:11Z</dcterms:created>
  <dcterms:modified xsi:type="dcterms:W3CDTF">2011-10-26T17:59:34Z</dcterms:modified>
</cp:coreProperties>
</file>